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486" autoAdjust="0"/>
    <p:restoredTop sz="74222" autoAdjust="0"/>
  </p:normalViewPr>
  <p:slideViewPr>
    <p:cSldViewPr snapToGrid="0">
      <p:cViewPr varScale="1">
        <p:scale>
          <a:sx n="55" d="100"/>
          <a:sy n="55" d="100"/>
        </p:scale>
        <p:origin x="70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B6449A-67FB-4D64-928B-5984CDD5FCB4}" type="datetimeFigureOut">
              <a:rPr lang="en-US" smtClean="0"/>
              <a:t>9/15/2020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0AE74B-133D-464A-A475-271E31F7229D}" type="slidenum">
              <a:rPr lang="en-US" smtClean="0"/>
              <a:t>‹#›</a:t>
            </a:fld>
            <a:endParaRPr lang="en-US"/>
          </a:p>
        </p:txBody>
      </p:sp>
    </p:spTree>
    <p:extLst>
      <p:ext uri="{BB962C8B-B14F-4D97-AF65-F5344CB8AC3E}">
        <p14:creationId xmlns:p14="http://schemas.microsoft.com/office/powerpoint/2010/main" val="3396246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covers </a:t>
            </a:r>
            <a:r>
              <a:rPr lang="en-US" dirty="0" smtClean="0">
                <a:latin typeface="Times New Roman" panose="02020603050405020304" pitchFamily="18" charset="0"/>
                <a:cs typeface="Times New Roman" panose="02020603050405020304" pitchFamily="18" charset="0"/>
              </a:rPr>
              <a:t>overview of healthcare system in Denmark</a:t>
            </a:r>
            <a:endParaRPr lang="en-US" dirty="0"/>
          </a:p>
        </p:txBody>
      </p:sp>
      <p:sp>
        <p:nvSpPr>
          <p:cNvPr id="4" name="Slide Number Placeholder 3"/>
          <p:cNvSpPr>
            <a:spLocks noGrp="1"/>
          </p:cNvSpPr>
          <p:nvPr>
            <p:ph type="sldNum" sz="quarter" idx="5"/>
          </p:nvPr>
        </p:nvSpPr>
        <p:spPr/>
        <p:txBody>
          <a:bodyPr/>
          <a:lstStyle/>
          <a:p>
            <a:fld id="{870AE74B-133D-464A-A475-271E31F7229D}" type="slidenum">
              <a:rPr lang="en-US" smtClean="0"/>
              <a:t>1</a:t>
            </a:fld>
            <a:endParaRPr lang="en-US"/>
          </a:p>
        </p:txBody>
      </p:sp>
    </p:spTree>
    <p:extLst>
      <p:ext uri="{BB962C8B-B14F-4D97-AF65-F5344CB8AC3E}">
        <p14:creationId xmlns:p14="http://schemas.microsoft.com/office/powerpoint/2010/main" val="1661904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system has managed to increase efficiency in patient data privacy and confidentiality hence enhancing their rights. Therefore,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patients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pride, honesty, and self-purpose are valued hence improving the relationship between patient and healthcare provider. The system has also enhanced patient results, communication, and variations in attitude, which leads to high satisfaction and trust. Since the Denmark healthcare system is free to ensure quality and available healthcare, people can easily access primary care. Monetary expenditure has always been a problem in many healthcare systems; however, in Denmark, the expenditures are easily negotiated every year among the administration and regional establishments and enhance productivity in hospitals and rationally operative compensation system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Qolipour</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Through easy management of healthcare facilities, the government and other responsible systems can evaluate the operative routine and overall individual’s logistics hence using the opportunities to develop new hospitals to enhance productivity in the healthcare system.</a:t>
            </a:r>
          </a:p>
          <a:p>
            <a:endParaRPr lang="en-US" dirty="0"/>
          </a:p>
        </p:txBody>
      </p:sp>
      <p:sp>
        <p:nvSpPr>
          <p:cNvPr id="4" name="Slide Number Placeholder 3"/>
          <p:cNvSpPr>
            <a:spLocks noGrp="1"/>
          </p:cNvSpPr>
          <p:nvPr>
            <p:ph type="sldNum" sz="quarter" idx="5"/>
          </p:nvPr>
        </p:nvSpPr>
        <p:spPr/>
        <p:txBody>
          <a:bodyPr/>
          <a:lstStyle/>
          <a:p>
            <a:fld id="{870AE74B-133D-464A-A475-271E31F7229D}" type="slidenum">
              <a:rPr lang="en-US" smtClean="0"/>
              <a:t>2</a:t>
            </a:fld>
            <a:endParaRPr lang="en-US"/>
          </a:p>
        </p:txBody>
      </p:sp>
    </p:spTree>
    <p:extLst>
      <p:ext uri="{BB962C8B-B14F-4D97-AF65-F5344CB8AC3E}">
        <p14:creationId xmlns:p14="http://schemas.microsoft.com/office/powerpoint/2010/main" val="686342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Denmark's healthcare system has several weaknesses that have come with it, despite the more strengths. Since the system focuses on providing free care to citizens, it has posed a tight budget to the government, leading to the introduction of activity-based funding and other programs such as cost minimization initiative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Qolipour</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Moreover, there are different methods of measuring the success of health; however, the system is measured based on life expectancy, which does not provide the significance of its success. Similarly, the introduction of new technology and treatments is slow due to awareness and the cost of implementing the already existing system. Also, people in remote areas are forced to travel long distances to access healthcare services due to the centralization of the medical facilities, which increases inequity.  Finally, poor cooperation among hospitals and municipalities makes it hard for them to have an agreement leading to more targets not being met.</a:t>
            </a:r>
          </a:p>
          <a:p>
            <a:endParaRPr lang="en-US" dirty="0"/>
          </a:p>
        </p:txBody>
      </p:sp>
      <p:sp>
        <p:nvSpPr>
          <p:cNvPr id="4" name="Slide Number Placeholder 3"/>
          <p:cNvSpPr>
            <a:spLocks noGrp="1"/>
          </p:cNvSpPr>
          <p:nvPr>
            <p:ph type="sldNum" sz="quarter" idx="5"/>
          </p:nvPr>
        </p:nvSpPr>
        <p:spPr/>
        <p:txBody>
          <a:bodyPr/>
          <a:lstStyle/>
          <a:p>
            <a:fld id="{870AE74B-133D-464A-A475-271E31F7229D}" type="slidenum">
              <a:rPr lang="en-US" smtClean="0"/>
              <a:t>3</a:t>
            </a:fld>
            <a:endParaRPr lang="en-US"/>
          </a:p>
        </p:txBody>
      </p:sp>
    </p:spTree>
    <p:extLst>
      <p:ext uri="{BB962C8B-B14F-4D97-AF65-F5344CB8AC3E}">
        <p14:creationId xmlns:p14="http://schemas.microsoft.com/office/powerpoint/2010/main" val="1282075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Denmark has worked towards universal access to healthcare; therefore, it has managed to enroll all registered citizens through its system. Moreover, Denmark’s healthcare system is financed by the government from tax revenues. Nonetheless, to ensure awareness of the system to the citizen, all the healthcare administration, such as the regions and municipalities,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have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worked towards providing healthcare with equity where every citizen can easily access healthcare. Although some of the demographic and social variations in health remain, several programs have been established to ensure awareness of the system to achieve the goals of a universal, tax-funded healthcare system that is free to all citizens. Furthermore, according to thelocal.dk (2019), most Denmark citizens reported they are satisfied with the system, thus being popular among them. </a:t>
            </a:r>
          </a:p>
          <a:p>
            <a:endParaRPr lang="en-US" dirty="0"/>
          </a:p>
        </p:txBody>
      </p:sp>
      <p:sp>
        <p:nvSpPr>
          <p:cNvPr id="4" name="Slide Number Placeholder 3"/>
          <p:cNvSpPr>
            <a:spLocks noGrp="1"/>
          </p:cNvSpPr>
          <p:nvPr>
            <p:ph type="sldNum" sz="quarter" idx="5"/>
          </p:nvPr>
        </p:nvSpPr>
        <p:spPr/>
        <p:txBody>
          <a:bodyPr/>
          <a:lstStyle/>
          <a:p>
            <a:fld id="{870AE74B-133D-464A-A475-271E31F7229D}" type="slidenum">
              <a:rPr lang="en-US" smtClean="0"/>
              <a:t>4</a:t>
            </a:fld>
            <a:endParaRPr lang="en-US"/>
          </a:p>
        </p:txBody>
      </p:sp>
    </p:spTree>
    <p:extLst>
      <p:ext uri="{BB962C8B-B14F-4D97-AF65-F5344CB8AC3E}">
        <p14:creationId xmlns:p14="http://schemas.microsoft.com/office/powerpoint/2010/main" val="879743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2731828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4207061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192729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33873-8288-4A90-8D2F-68EEFD5F3C24}"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2868158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33873-8288-4A90-8D2F-68EEFD5F3C24}" type="datetimeFigureOut">
              <a:rPr lang="en-US" smtClean="0"/>
              <a:t>9/15/2020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2808732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33873-8288-4A90-8D2F-68EEFD5F3C24}" type="datetimeFigureOut">
              <a:rPr lang="en-US" smtClean="0"/>
              <a:t>9/15/2020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559499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33873-8288-4A90-8D2F-68EEFD5F3C24}" type="datetimeFigureOut">
              <a:rPr lang="en-US" smtClean="0"/>
              <a:t>9/15/2020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2898434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233873-8288-4A90-8D2F-68EEFD5F3C24}"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3106520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233873-8288-4A90-8D2F-68EEFD5F3C24}"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1577954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1079428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18018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2658197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59227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223156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4241412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33873-8288-4A90-8D2F-68EEFD5F3C24}"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F5F2C3-B89D-40DF-9FCE-83CB49573F24}" type="slidenum">
              <a:rPr lang="en-US" smtClean="0"/>
              <a:t>‹#›</a:t>
            </a:fld>
            <a:endParaRPr lang="en-US"/>
          </a:p>
        </p:txBody>
      </p:sp>
    </p:spTree>
    <p:extLst>
      <p:ext uri="{BB962C8B-B14F-4D97-AF65-F5344CB8AC3E}">
        <p14:creationId xmlns:p14="http://schemas.microsoft.com/office/powerpoint/2010/main" val="2267161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6233873-8288-4A90-8D2F-68EEFD5F3C24}" type="datetimeFigureOut">
              <a:rPr lang="en-US" smtClean="0"/>
              <a:t>9/15/2020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AF5F2C3-B89D-40DF-9FCE-83CB49573F24}" type="slidenum">
              <a:rPr lang="en-US" smtClean="0"/>
              <a:t>‹#›</a:t>
            </a:fld>
            <a:endParaRPr lang="en-US"/>
          </a:p>
        </p:txBody>
      </p:sp>
    </p:spTree>
    <p:extLst>
      <p:ext uri="{BB962C8B-B14F-4D97-AF65-F5344CB8AC3E}">
        <p14:creationId xmlns:p14="http://schemas.microsoft.com/office/powerpoint/2010/main" val="172815486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thelocal.dk/20190114/most-danes-happy-with-healthcare-surve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7CCBA5-442C-4235-A091-1AA943E82871}"/>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Overview of Healthcare System in Denmark</a:t>
            </a:r>
          </a:p>
        </p:txBody>
      </p:sp>
      <p:sp>
        <p:nvSpPr>
          <p:cNvPr id="3" name="Subtitle 2">
            <a:extLst>
              <a:ext uri="{FF2B5EF4-FFF2-40B4-BE49-F238E27FC236}">
                <a16:creationId xmlns:a16="http://schemas.microsoft.com/office/drawing/2014/main" xmlns="" id="{7731C836-9BBD-45C0-98C4-20394CD8DED4}"/>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3175085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D1D05C-DC6C-47CF-B189-93ABB859B8F0}"/>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Strengths </a:t>
            </a:r>
            <a:r>
              <a:rPr lang="en-US" dirty="0">
                <a:latin typeface="Times New Roman" panose="02020603050405020304" pitchFamily="18" charset="0"/>
                <a:cs typeface="Times New Roman" panose="02020603050405020304" pitchFamily="18" charset="0"/>
              </a:rPr>
              <a:t>in the Healthcare system</a:t>
            </a:r>
          </a:p>
        </p:txBody>
      </p:sp>
      <p:sp>
        <p:nvSpPr>
          <p:cNvPr id="3" name="Content Placeholder 2">
            <a:extLst>
              <a:ext uri="{FF2B5EF4-FFF2-40B4-BE49-F238E27FC236}">
                <a16:creationId xmlns:a16="http://schemas.microsoft.com/office/drawing/2014/main" xmlns="" id="{B6DF521B-EF8D-4081-8820-BE2D89A40B4C}"/>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Protection of patients’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rights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Increased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patient satisfaction rate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trust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Easy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access to primary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healthcare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Easy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control of health expenditure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Qolipour</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2017</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Substantial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venture in new healthcare facilities</a:t>
            </a:r>
          </a:p>
          <a:p>
            <a:pPr>
              <a:lnSpc>
                <a:spcPct val="200000"/>
              </a:lnSpc>
            </a:pPr>
            <a:endParaRPr lang="en-US" dirty="0"/>
          </a:p>
        </p:txBody>
      </p:sp>
    </p:spTree>
    <p:extLst>
      <p:ext uri="{BB962C8B-B14F-4D97-AF65-F5344CB8AC3E}">
        <p14:creationId xmlns:p14="http://schemas.microsoft.com/office/powerpoint/2010/main" val="1337244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F2F038-345B-4E80-A048-77877A11506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Weaknesses in the Healthcare System</a:t>
            </a:r>
          </a:p>
        </p:txBody>
      </p:sp>
      <p:sp>
        <p:nvSpPr>
          <p:cNvPr id="3" name="Content Placeholder 2">
            <a:extLst>
              <a:ext uri="{FF2B5EF4-FFF2-40B4-BE49-F238E27FC236}">
                <a16:creationId xmlns:a16="http://schemas.microsoft.com/office/drawing/2014/main" xmlns="" id="{CD59A7C1-5600-4880-8A11-E64B827D5FB6}"/>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Excess budgets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Qolipour</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2017</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Life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expectancy and health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status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introduction of new treatments are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slow</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Inequity</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Poor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cooperation among the municipalities, general practice, and hospitals</a:t>
            </a:r>
          </a:p>
          <a:p>
            <a:pPr>
              <a:lnSpc>
                <a:spcPct val="200000"/>
              </a:lnSpc>
            </a:pPr>
            <a:endParaRPr lang="en-US" dirty="0"/>
          </a:p>
        </p:txBody>
      </p:sp>
    </p:spTree>
    <p:extLst>
      <p:ext uri="{BB962C8B-B14F-4D97-AF65-F5344CB8AC3E}">
        <p14:creationId xmlns:p14="http://schemas.microsoft.com/office/powerpoint/2010/main" val="1288863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172F82-8797-4712-BC76-A3F7C9475C26}"/>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The Popularity of the System Among Citizens</a:t>
            </a:r>
          </a:p>
        </p:txBody>
      </p:sp>
      <p:sp>
        <p:nvSpPr>
          <p:cNvPr id="3" name="Content Placeholder 2">
            <a:extLst>
              <a:ext uri="{FF2B5EF4-FFF2-40B4-BE49-F238E27FC236}">
                <a16:creationId xmlns:a16="http://schemas.microsoft.com/office/drawing/2014/main" xmlns="" id="{BEBAE1D7-344F-4E75-97AD-629B7BAE74E1}"/>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All registered citizens are automatically enrolled in the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system</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Equity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value to ensure equal and easy access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healthcare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majority of Denmark citizens reported they are satisfied with the system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(Thelocal.dk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2019)</a:t>
            </a:r>
          </a:p>
          <a:p>
            <a:pPr>
              <a:lnSpc>
                <a:spcPct val="200000"/>
              </a:lnSpc>
            </a:pPr>
            <a:endParaRPr lang="en-US" dirty="0"/>
          </a:p>
        </p:txBody>
      </p:sp>
    </p:spTree>
    <p:extLst>
      <p:ext uri="{BB962C8B-B14F-4D97-AF65-F5344CB8AC3E}">
        <p14:creationId xmlns:p14="http://schemas.microsoft.com/office/powerpoint/2010/main" val="606979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95992C-4A8C-4D07-B315-C1460D661CA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2363F83D-4F90-4A80-861A-34DC796E2B54}"/>
              </a:ext>
            </a:extLst>
          </p:cNvPr>
          <p:cNvSpPr>
            <a:spLocks noGrp="1"/>
          </p:cNvSpPr>
          <p:nvPr>
            <p:ph idx="1"/>
          </p:nvPr>
        </p:nvSpPr>
        <p:spPr/>
        <p:txBody>
          <a:bodyPr/>
          <a:lstStyle/>
          <a:p>
            <a:pPr marL="0" marR="0" indent="0">
              <a:lnSpc>
                <a:spcPct val="200000"/>
              </a:lnSpc>
              <a:spcBef>
                <a:spcPts val="0"/>
              </a:spcBef>
              <a:spcAft>
                <a:spcPts val="800"/>
              </a:spcAft>
              <a:buNone/>
            </a:pP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Qolipour</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Faraji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Khiavi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F.,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Saadati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(2017). An association between change in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health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expenditures and health indicators; A cross country comparison.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Iranian </a:t>
            </a:r>
            <a:r>
              <a:rPr lang="en-US" sz="1800" i="1" dirty="0" smtClean="0">
                <a:effectLst/>
                <a:latin typeface="Times New Roman" panose="02020603050405020304" pitchFamily="18" charset="0"/>
                <a:ea typeface="Calibri" panose="020F0502020204030204" pitchFamily="34" charset="0"/>
                <a:cs typeface="Times New Roman" panose="02020603050405020304" pitchFamily="18" charset="0"/>
              </a:rPr>
              <a:t>	Journal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of Health Sciences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32-41.</a:t>
            </a:r>
          </a:p>
          <a:p>
            <a:pPr marL="0" marR="0" indent="0">
              <a:lnSpc>
                <a:spcPct val="200000"/>
              </a:lnSpc>
              <a:spcBef>
                <a:spcPts val="0"/>
              </a:spcBef>
              <a:spcAft>
                <a:spcPts val="80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T</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helocal.dk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(2019). Most Danes happy with healthcare: survey.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://www.thelocal.dk/20190114/most-danes-happy-with-healthcare-survey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7548562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TotalTime>
  <Words>649</Words>
  <Application>Microsoft Office PowerPoint</Application>
  <PresentationFormat>Widescreen</PresentationFormat>
  <Paragraphs>30</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Times New Roman</vt:lpstr>
      <vt:lpstr>Trebuchet MS</vt:lpstr>
      <vt:lpstr>Wingdings</vt:lpstr>
      <vt:lpstr>Wingdings 3</vt:lpstr>
      <vt:lpstr>Facet</vt:lpstr>
      <vt:lpstr>Overview of Healthcare System in Denmark</vt:lpstr>
      <vt:lpstr>Strengths in the Healthcare system</vt:lpstr>
      <vt:lpstr>Weaknesses in the Healthcare System</vt:lpstr>
      <vt:lpstr>The Popularity of the System Among Citizens</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Mwaura</dc:creator>
  <cp:lastModifiedBy>LAPTOP</cp:lastModifiedBy>
  <cp:revision>6</cp:revision>
  <dcterms:created xsi:type="dcterms:W3CDTF">2020-09-15T09:54:06Z</dcterms:created>
  <dcterms:modified xsi:type="dcterms:W3CDTF">2020-09-15T11:13:28Z</dcterms:modified>
</cp:coreProperties>
</file>